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742113" cy="9872663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A111915-BE36-4E01-A7E5-04B1672EAD32}" styleName="Stile chiaro 2 - Colore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42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2104D-4784-416F-83C9-0B8AE13FAD2D}" type="datetimeFigureOut">
              <a:rPr lang="it-IT" smtClean="0"/>
              <a:pPr/>
              <a:t>11/05/2011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03438-4853-4CD0-9AB4-0048757B3D7F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2104D-4784-416F-83C9-0B8AE13FAD2D}" type="datetimeFigureOut">
              <a:rPr lang="it-IT" smtClean="0"/>
              <a:pPr/>
              <a:t>11/05/2011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03438-4853-4CD0-9AB4-0048757B3D7F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2104D-4784-416F-83C9-0B8AE13FAD2D}" type="datetimeFigureOut">
              <a:rPr lang="it-IT" smtClean="0"/>
              <a:pPr/>
              <a:t>11/05/2011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03438-4853-4CD0-9AB4-0048757B3D7F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2104D-4784-416F-83C9-0B8AE13FAD2D}" type="datetimeFigureOut">
              <a:rPr lang="it-IT" smtClean="0"/>
              <a:pPr/>
              <a:t>11/05/2011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03438-4853-4CD0-9AB4-0048757B3D7F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2104D-4784-416F-83C9-0B8AE13FAD2D}" type="datetimeFigureOut">
              <a:rPr lang="it-IT" smtClean="0"/>
              <a:pPr/>
              <a:t>11/05/2011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03438-4853-4CD0-9AB4-0048757B3D7F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2104D-4784-416F-83C9-0B8AE13FAD2D}" type="datetimeFigureOut">
              <a:rPr lang="it-IT" smtClean="0"/>
              <a:pPr/>
              <a:t>11/05/2011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03438-4853-4CD0-9AB4-0048757B3D7F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2104D-4784-416F-83C9-0B8AE13FAD2D}" type="datetimeFigureOut">
              <a:rPr lang="it-IT" smtClean="0"/>
              <a:pPr/>
              <a:t>11/05/2011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03438-4853-4CD0-9AB4-0048757B3D7F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2104D-4784-416F-83C9-0B8AE13FAD2D}" type="datetimeFigureOut">
              <a:rPr lang="it-IT" smtClean="0"/>
              <a:pPr/>
              <a:t>11/05/2011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03438-4853-4CD0-9AB4-0048757B3D7F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2104D-4784-416F-83C9-0B8AE13FAD2D}" type="datetimeFigureOut">
              <a:rPr lang="it-IT" smtClean="0"/>
              <a:pPr/>
              <a:t>11/05/2011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03438-4853-4CD0-9AB4-0048757B3D7F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2104D-4784-416F-83C9-0B8AE13FAD2D}" type="datetimeFigureOut">
              <a:rPr lang="it-IT" smtClean="0"/>
              <a:pPr/>
              <a:t>11/05/2011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03438-4853-4CD0-9AB4-0048757B3D7F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2104D-4784-416F-83C9-0B8AE13FAD2D}" type="datetimeFigureOut">
              <a:rPr lang="it-IT" smtClean="0"/>
              <a:pPr/>
              <a:t>11/05/2011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03438-4853-4CD0-9AB4-0048757B3D7F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22104D-4784-416F-83C9-0B8AE13FAD2D}" type="datetimeFigureOut">
              <a:rPr lang="it-IT" smtClean="0"/>
              <a:pPr/>
              <a:t>11/05/2011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003438-4853-4CD0-9AB4-0048757B3D7F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971600" y="836712"/>
            <a:ext cx="7632848" cy="475252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5" name="Rettangolo 4"/>
          <p:cNvSpPr/>
          <p:nvPr/>
        </p:nvSpPr>
        <p:spPr>
          <a:xfrm>
            <a:off x="4211960" y="1628800"/>
            <a:ext cx="2304256" cy="1224136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chemeClr val="tx1"/>
                </a:solidFill>
              </a:rPr>
              <a:t>DRUM</a:t>
            </a:r>
            <a:endParaRPr lang="it-IT" dirty="0">
              <a:solidFill>
                <a:schemeClr val="tx1"/>
              </a:solidFill>
            </a:endParaRPr>
          </a:p>
        </p:txBody>
      </p:sp>
      <p:sp>
        <p:nvSpPr>
          <p:cNvPr id="6" name="Rettangolo 5"/>
          <p:cNvSpPr/>
          <p:nvPr/>
        </p:nvSpPr>
        <p:spPr>
          <a:xfrm>
            <a:off x="6804248" y="2492896"/>
            <a:ext cx="1224136" cy="36004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chemeClr val="tx1"/>
                </a:solidFill>
              </a:rPr>
              <a:t>KB MAX</a:t>
            </a:r>
            <a:endParaRPr lang="it-IT" dirty="0">
              <a:solidFill>
                <a:schemeClr val="tx1"/>
              </a:solidFill>
            </a:endParaRPr>
          </a:p>
        </p:txBody>
      </p:sp>
      <p:sp>
        <p:nvSpPr>
          <p:cNvPr id="7" name="Rettangolo 6"/>
          <p:cNvSpPr/>
          <p:nvPr/>
        </p:nvSpPr>
        <p:spPr>
          <a:xfrm>
            <a:off x="1259632" y="2492896"/>
            <a:ext cx="1224136" cy="36004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chemeClr val="tx1"/>
                </a:solidFill>
              </a:rPr>
              <a:t>KB DENIS</a:t>
            </a:r>
            <a:endParaRPr lang="it-IT" dirty="0">
              <a:solidFill>
                <a:schemeClr val="tx1"/>
              </a:solidFill>
            </a:endParaRPr>
          </a:p>
        </p:txBody>
      </p:sp>
      <p:sp>
        <p:nvSpPr>
          <p:cNvPr id="8" name="Ovale 7"/>
          <p:cNvSpPr/>
          <p:nvPr/>
        </p:nvSpPr>
        <p:spPr>
          <a:xfrm>
            <a:off x="1475656" y="3933056"/>
            <a:ext cx="1080120" cy="936104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 smtClean="0">
                <a:solidFill>
                  <a:schemeClr val="tx1"/>
                </a:solidFill>
              </a:rPr>
              <a:t>GUITAR</a:t>
            </a:r>
            <a:endParaRPr lang="it-IT" dirty="0" smtClean="0">
              <a:solidFill>
                <a:schemeClr val="tx1"/>
              </a:solidFill>
            </a:endParaRPr>
          </a:p>
          <a:p>
            <a:pPr algn="ctr"/>
            <a:r>
              <a:rPr lang="it-IT" dirty="0" smtClean="0">
                <a:solidFill>
                  <a:schemeClr val="tx1"/>
                </a:solidFill>
              </a:rPr>
              <a:t>VITOR</a:t>
            </a:r>
            <a:endParaRPr lang="it-IT" dirty="0">
              <a:solidFill>
                <a:schemeClr val="tx1"/>
              </a:solidFill>
            </a:endParaRPr>
          </a:p>
        </p:txBody>
      </p:sp>
      <p:sp>
        <p:nvSpPr>
          <p:cNvPr id="9" name="Ovale 8"/>
          <p:cNvSpPr/>
          <p:nvPr/>
        </p:nvSpPr>
        <p:spPr>
          <a:xfrm>
            <a:off x="6300192" y="3933056"/>
            <a:ext cx="1512168" cy="936104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chemeClr val="tx1"/>
                </a:solidFill>
              </a:rPr>
              <a:t>GUITAR</a:t>
            </a:r>
            <a:endParaRPr lang="it-IT" dirty="0" smtClean="0">
              <a:solidFill>
                <a:schemeClr val="tx1"/>
              </a:solidFill>
            </a:endParaRPr>
          </a:p>
          <a:p>
            <a:pPr algn="ctr"/>
            <a:r>
              <a:rPr lang="it-IT" dirty="0" smtClean="0">
                <a:solidFill>
                  <a:schemeClr val="tx1"/>
                </a:solidFill>
              </a:rPr>
              <a:t>CLAUDIO</a:t>
            </a:r>
            <a:endParaRPr lang="it-IT" dirty="0">
              <a:solidFill>
                <a:schemeClr val="tx1"/>
              </a:solidFill>
            </a:endParaRPr>
          </a:p>
        </p:txBody>
      </p:sp>
      <p:sp>
        <p:nvSpPr>
          <p:cNvPr id="10" name="Ovale 9"/>
          <p:cNvSpPr/>
          <p:nvPr/>
        </p:nvSpPr>
        <p:spPr>
          <a:xfrm>
            <a:off x="2771800" y="2132856"/>
            <a:ext cx="1368152" cy="936104"/>
          </a:xfrm>
          <a:prstGeom prst="ellipse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chemeClr val="tx1"/>
                </a:solidFill>
              </a:rPr>
              <a:t>BASS</a:t>
            </a:r>
          </a:p>
          <a:p>
            <a:pPr algn="ctr"/>
            <a:r>
              <a:rPr lang="it-IT" dirty="0" smtClean="0">
                <a:solidFill>
                  <a:schemeClr val="tx1"/>
                </a:solidFill>
              </a:rPr>
              <a:t>ANGELO</a:t>
            </a:r>
            <a:endParaRPr lang="it-IT" dirty="0">
              <a:solidFill>
                <a:schemeClr val="tx1"/>
              </a:solidFill>
            </a:endParaRPr>
          </a:p>
        </p:txBody>
      </p:sp>
      <p:sp>
        <p:nvSpPr>
          <p:cNvPr id="11" name="Ovale 10"/>
          <p:cNvSpPr/>
          <p:nvPr/>
        </p:nvSpPr>
        <p:spPr>
          <a:xfrm>
            <a:off x="3059832" y="4005064"/>
            <a:ext cx="1224136" cy="7920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chemeClr val="tx1"/>
                </a:solidFill>
              </a:rPr>
              <a:t>VOX</a:t>
            </a:r>
          </a:p>
          <a:p>
            <a:pPr algn="ctr"/>
            <a:r>
              <a:rPr lang="it-IT" dirty="0" smtClean="0">
                <a:solidFill>
                  <a:schemeClr val="tx1"/>
                </a:solidFill>
              </a:rPr>
              <a:t>ALEX</a:t>
            </a:r>
            <a:endParaRPr lang="it-IT" dirty="0">
              <a:solidFill>
                <a:schemeClr val="tx1"/>
              </a:solidFill>
            </a:endParaRPr>
          </a:p>
        </p:txBody>
      </p:sp>
      <p:sp>
        <p:nvSpPr>
          <p:cNvPr id="12" name="Ovale 11"/>
          <p:cNvSpPr/>
          <p:nvPr/>
        </p:nvSpPr>
        <p:spPr>
          <a:xfrm>
            <a:off x="4716016" y="4005064"/>
            <a:ext cx="1224136" cy="7920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chemeClr val="tx1"/>
                </a:solidFill>
              </a:rPr>
              <a:t>VOX</a:t>
            </a:r>
          </a:p>
          <a:p>
            <a:pPr algn="ctr"/>
            <a:r>
              <a:rPr lang="it-IT" dirty="0" smtClean="0">
                <a:solidFill>
                  <a:schemeClr val="tx1"/>
                </a:solidFill>
              </a:rPr>
              <a:t>VALE</a:t>
            </a:r>
            <a:endParaRPr lang="it-IT" dirty="0">
              <a:solidFill>
                <a:schemeClr val="tx1"/>
              </a:solidFill>
            </a:endParaRPr>
          </a:p>
        </p:txBody>
      </p:sp>
      <p:sp>
        <p:nvSpPr>
          <p:cNvPr id="14" name="Trapezio 13"/>
          <p:cNvSpPr/>
          <p:nvPr/>
        </p:nvSpPr>
        <p:spPr>
          <a:xfrm>
            <a:off x="1619672" y="5013176"/>
            <a:ext cx="864096" cy="360040"/>
          </a:xfrm>
          <a:prstGeom prst="trapezoi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M</a:t>
            </a:r>
            <a:endParaRPr lang="it-IT" dirty="0"/>
          </a:p>
        </p:txBody>
      </p:sp>
      <p:sp>
        <p:nvSpPr>
          <p:cNvPr id="16" name="Trapezio 15"/>
          <p:cNvSpPr/>
          <p:nvPr/>
        </p:nvSpPr>
        <p:spPr>
          <a:xfrm>
            <a:off x="3203848" y="5013176"/>
            <a:ext cx="864096" cy="360040"/>
          </a:xfrm>
          <a:prstGeom prst="trapezoi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M</a:t>
            </a:r>
            <a:endParaRPr lang="it-IT" dirty="0"/>
          </a:p>
        </p:txBody>
      </p:sp>
      <p:sp>
        <p:nvSpPr>
          <p:cNvPr id="17" name="Trapezio 16"/>
          <p:cNvSpPr/>
          <p:nvPr/>
        </p:nvSpPr>
        <p:spPr>
          <a:xfrm>
            <a:off x="4932040" y="5013176"/>
            <a:ext cx="864096" cy="360040"/>
          </a:xfrm>
          <a:prstGeom prst="trapezoi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M</a:t>
            </a:r>
            <a:endParaRPr lang="it-IT" dirty="0"/>
          </a:p>
        </p:txBody>
      </p:sp>
      <p:sp>
        <p:nvSpPr>
          <p:cNvPr id="18" name="Trapezio 17"/>
          <p:cNvSpPr/>
          <p:nvPr/>
        </p:nvSpPr>
        <p:spPr>
          <a:xfrm>
            <a:off x="6660232" y="5013176"/>
            <a:ext cx="864096" cy="360040"/>
          </a:xfrm>
          <a:prstGeom prst="trapezoi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M</a:t>
            </a:r>
            <a:endParaRPr lang="it-IT" dirty="0"/>
          </a:p>
        </p:txBody>
      </p:sp>
      <p:sp>
        <p:nvSpPr>
          <p:cNvPr id="19" name="Trapezio 18"/>
          <p:cNvSpPr/>
          <p:nvPr/>
        </p:nvSpPr>
        <p:spPr>
          <a:xfrm>
            <a:off x="3059832" y="3212976"/>
            <a:ext cx="864096" cy="360040"/>
          </a:xfrm>
          <a:prstGeom prst="trapezoi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M</a:t>
            </a:r>
            <a:endParaRPr lang="it-IT" dirty="0"/>
          </a:p>
        </p:txBody>
      </p:sp>
      <p:sp>
        <p:nvSpPr>
          <p:cNvPr id="20" name="Trapezio 19"/>
          <p:cNvSpPr/>
          <p:nvPr/>
        </p:nvSpPr>
        <p:spPr>
          <a:xfrm rot="16200000">
            <a:off x="7632340" y="1736812"/>
            <a:ext cx="864096" cy="360040"/>
          </a:xfrm>
          <a:prstGeom prst="trapezoi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21" name="Trapezio 20"/>
          <p:cNvSpPr/>
          <p:nvPr/>
        </p:nvSpPr>
        <p:spPr>
          <a:xfrm rot="5400000">
            <a:off x="935596" y="1664804"/>
            <a:ext cx="864096" cy="360040"/>
          </a:xfrm>
          <a:prstGeom prst="trapezoi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23" name="CasellaDiTesto 22"/>
          <p:cNvSpPr txBox="1"/>
          <p:nvPr/>
        </p:nvSpPr>
        <p:spPr>
          <a:xfrm>
            <a:off x="7884368" y="1700808"/>
            <a:ext cx="3818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>
                <a:solidFill>
                  <a:schemeClr val="bg1"/>
                </a:solidFill>
              </a:rPr>
              <a:t>M</a:t>
            </a:r>
            <a:endParaRPr lang="it-IT" dirty="0">
              <a:solidFill>
                <a:schemeClr val="bg1"/>
              </a:solidFill>
            </a:endParaRPr>
          </a:p>
        </p:txBody>
      </p:sp>
      <p:sp>
        <p:nvSpPr>
          <p:cNvPr id="24" name="CasellaDiTesto 23"/>
          <p:cNvSpPr txBox="1"/>
          <p:nvPr/>
        </p:nvSpPr>
        <p:spPr>
          <a:xfrm>
            <a:off x="1187624" y="1700808"/>
            <a:ext cx="3818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>
                <a:solidFill>
                  <a:schemeClr val="bg1"/>
                </a:solidFill>
              </a:rPr>
              <a:t>M</a:t>
            </a:r>
            <a:endParaRPr lang="it-IT" dirty="0">
              <a:solidFill>
                <a:schemeClr val="bg1"/>
              </a:solidFill>
            </a:endParaRPr>
          </a:p>
        </p:txBody>
      </p:sp>
      <p:sp>
        <p:nvSpPr>
          <p:cNvPr id="25" name="Trapezio 24"/>
          <p:cNvSpPr/>
          <p:nvPr/>
        </p:nvSpPr>
        <p:spPr>
          <a:xfrm rot="16200000">
            <a:off x="6048164" y="1448780"/>
            <a:ext cx="864096" cy="360040"/>
          </a:xfrm>
          <a:prstGeom prst="trapezoi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26" name="CasellaDiTesto 25"/>
          <p:cNvSpPr txBox="1"/>
          <p:nvPr/>
        </p:nvSpPr>
        <p:spPr>
          <a:xfrm>
            <a:off x="6300192" y="1412776"/>
            <a:ext cx="3818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>
                <a:solidFill>
                  <a:schemeClr val="bg1"/>
                </a:solidFill>
              </a:rPr>
              <a:t>M</a:t>
            </a:r>
            <a:endParaRPr lang="it-IT" dirty="0">
              <a:solidFill>
                <a:schemeClr val="bg1"/>
              </a:solidFill>
            </a:endParaRPr>
          </a:p>
        </p:txBody>
      </p:sp>
      <p:sp>
        <p:nvSpPr>
          <p:cNvPr id="27" name="CasellaDiTesto 26"/>
          <p:cNvSpPr txBox="1"/>
          <p:nvPr/>
        </p:nvSpPr>
        <p:spPr>
          <a:xfrm>
            <a:off x="3347864" y="260648"/>
            <a:ext cx="297267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3200" b="1" dirty="0" smtClean="0"/>
              <a:t>969 STAGE PLAN</a:t>
            </a:r>
            <a:endParaRPr lang="it-IT" sz="3200" b="1" dirty="0"/>
          </a:p>
        </p:txBody>
      </p:sp>
      <p:sp>
        <p:nvSpPr>
          <p:cNvPr id="28" name="Saetta 27"/>
          <p:cNvSpPr/>
          <p:nvPr/>
        </p:nvSpPr>
        <p:spPr>
          <a:xfrm>
            <a:off x="2483768" y="2204864"/>
            <a:ext cx="360040" cy="432048"/>
          </a:xfrm>
          <a:prstGeom prst="lightningBol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9" name="Saetta 28"/>
          <p:cNvSpPr/>
          <p:nvPr/>
        </p:nvSpPr>
        <p:spPr>
          <a:xfrm>
            <a:off x="7884368" y="2276872"/>
            <a:ext cx="360040" cy="432048"/>
          </a:xfrm>
          <a:prstGeom prst="lightningBol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0" name="Saetta 29"/>
          <p:cNvSpPr/>
          <p:nvPr/>
        </p:nvSpPr>
        <p:spPr>
          <a:xfrm>
            <a:off x="7740352" y="4077072"/>
            <a:ext cx="360040" cy="432048"/>
          </a:xfrm>
          <a:prstGeom prst="lightningBol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1" name="Saetta 30"/>
          <p:cNvSpPr/>
          <p:nvPr/>
        </p:nvSpPr>
        <p:spPr>
          <a:xfrm>
            <a:off x="1187624" y="4149080"/>
            <a:ext cx="360040" cy="432048"/>
          </a:xfrm>
          <a:prstGeom prst="lightningBol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2" name="Trapezio 31"/>
          <p:cNvSpPr/>
          <p:nvPr/>
        </p:nvSpPr>
        <p:spPr>
          <a:xfrm>
            <a:off x="2176638" y="6021288"/>
            <a:ext cx="864096" cy="360040"/>
          </a:xfrm>
          <a:prstGeom prst="trapezoi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M</a:t>
            </a:r>
            <a:endParaRPr lang="it-IT" dirty="0"/>
          </a:p>
        </p:txBody>
      </p:sp>
      <p:sp>
        <p:nvSpPr>
          <p:cNvPr id="33" name="Saetta 32"/>
          <p:cNvSpPr/>
          <p:nvPr/>
        </p:nvSpPr>
        <p:spPr>
          <a:xfrm>
            <a:off x="6156176" y="6021288"/>
            <a:ext cx="360040" cy="432048"/>
          </a:xfrm>
          <a:prstGeom prst="lightningBol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4" name="CasellaDiTesto 33"/>
          <p:cNvSpPr txBox="1"/>
          <p:nvPr/>
        </p:nvSpPr>
        <p:spPr>
          <a:xfrm>
            <a:off x="3112742" y="6021288"/>
            <a:ext cx="11238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MONITOR</a:t>
            </a:r>
            <a:endParaRPr lang="it-IT" dirty="0"/>
          </a:p>
        </p:txBody>
      </p:sp>
      <p:sp>
        <p:nvSpPr>
          <p:cNvPr id="35" name="CasellaDiTesto 34"/>
          <p:cNvSpPr txBox="1"/>
          <p:nvPr/>
        </p:nvSpPr>
        <p:spPr>
          <a:xfrm>
            <a:off x="6516216" y="6021288"/>
            <a:ext cx="6671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220V</a:t>
            </a:r>
            <a:endParaRPr lang="it-IT" dirty="0"/>
          </a:p>
        </p:txBody>
      </p:sp>
      <p:sp>
        <p:nvSpPr>
          <p:cNvPr id="36" name="Ovale 35"/>
          <p:cNvSpPr/>
          <p:nvPr/>
        </p:nvSpPr>
        <p:spPr>
          <a:xfrm>
            <a:off x="3635896" y="4797152"/>
            <a:ext cx="144016" cy="144016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7" name="Ovale 36"/>
          <p:cNvSpPr/>
          <p:nvPr/>
        </p:nvSpPr>
        <p:spPr>
          <a:xfrm>
            <a:off x="5292080" y="4797152"/>
            <a:ext cx="144016" cy="144016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8" name="Ovale 37"/>
          <p:cNvSpPr/>
          <p:nvPr/>
        </p:nvSpPr>
        <p:spPr>
          <a:xfrm>
            <a:off x="7020272" y="4797152"/>
            <a:ext cx="144016" cy="144016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9" name="Ovale 38"/>
          <p:cNvSpPr/>
          <p:nvPr/>
        </p:nvSpPr>
        <p:spPr>
          <a:xfrm>
            <a:off x="1763688" y="2852936"/>
            <a:ext cx="144016" cy="144016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0" name="Ovale 39"/>
          <p:cNvSpPr/>
          <p:nvPr/>
        </p:nvSpPr>
        <p:spPr>
          <a:xfrm>
            <a:off x="7308304" y="2852936"/>
            <a:ext cx="144016" cy="144016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1" name="Ovale 40"/>
          <p:cNvSpPr/>
          <p:nvPr/>
        </p:nvSpPr>
        <p:spPr>
          <a:xfrm>
            <a:off x="4572000" y="6093296"/>
            <a:ext cx="144016" cy="144016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2" name="CasellaDiTesto 41"/>
          <p:cNvSpPr txBox="1"/>
          <p:nvPr/>
        </p:nvSpPr>
        <p:spPr>
          <a:xfrm>
            <a:off x="4788024" y="6021288"/>
            <a:ext cx="5783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VOX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egnaposto contenuto 3"/>
          <p:cNvGraphicFramePr>
            <a:graphicFrameLocks noGrp="1"/>
          </p:cNvGraphicFramePr>
          <p:nvPr>
            <p:ph idx="1"/>
          </p:nvPr>
        </p:nvGraphicFramePr>
        <p:xfrm>
          <a:off x="323528" y="980728"/>
          <a:ext cx="8352929" cy="5440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03958"/>
                <a:gridCol w="4764661"/>
                <a:gridCol w="2784310"/>
              </a:tblGrid>
              <a:tr h="216000">
                <a:tc>
                  <a:txBody>
                    <a:bodyPr/>
                    <a:lstStyle/>
                    <a:p>
                      <a:r>
                        <a:rPr lang="it-IT" sz="1100" dirty="0" smtClean="0"/>
                        <a:t>CH</a:t>
                      </a:r>
                      <a:endParaRPr lang="it-IT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100" dirty="0" smtClean="0"/>
                        <a:t>INSTRUMENT / SOURCE</a:t>
                      </a:r>
                      <a:endParaRPr lang="it-IT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100" dirty="0" smtClean="0"/>
                        <a:t>NOTE</a:t>
                      </a:r>
                      <a:endParaRPr lang="it-IT" sz="1100" dirty="0"/>
                    </a:p>
                  </a:txBody>
                  <a:tcPr/>
                </a:tc>
              </a:tr>
              <a:tr h="216000">
                <a:tc>
                  <a:txBody>
                    <a:bodyPr/>
                    <a:lstStyle/>
                    <a:p>
                      <a:r>
                        <a:rPr lang="it-IT" sz="1100" dirty="0" smtClean="0"/>
                        <a:t>1</a:t>
                      </a:r>
                      <a:endParaRPr lang="it-IT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100" dirty="0" smtClean="0"/>
                        <a:t>KICK</a:t>
                      </a:r>
                      <a:endParaRPr lang="it-IT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100" dirty="0" smtClean="0"/>
                        <a:t>MIC</a:t>
                      </a:r>
                      <a:endParaRPr lang="it-IT" sz="1100" dirty="0"/>
                    </a:p>
                  </a:txBody>
                  <a:tcPr/>
                </a:tc>
              </a:tr>
              <a:tr h="216000">
                <a:tc>
                  <a:txBody>
                    <a:bodyPr/>
                    <a:lstStyle/>
                    <a:p>
                      <a:r>
                        <a:rPr lang="it-IT" sz="1100" dirty="0" smtClean="0"/>
                        <a:t>2</a:t>
                      </a:r>
                      <a:endParaRPr lang="it-IT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100" dirty="0" smtClean="0"/>
                        <a:t>SNARE</a:t>
                      </a:r>
                      <a:endParaRPr lang="it-IT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100" dirty="0" smtClean="0"/>
                        <a:t>MIC</a:t>
                      </a:r>
                      <a:endParaRPr lang="it-IT" sz="1100" dirty="0"/>
                    </a:p>
                  </a:txBody>
                  <a:tcPr/>
                </a:tc>
              </a:tr>
              <a:tr h="216000">
                <a:tc>
                  <a:txBody>
                    <a:bodyPr/>
                    <a:lstStyle/>
                    <a:p>
                      <a:r>
                        <a:rPr lang="it-IT" sz="1100" dirty="0" smtClean="0"/>
                        <a:t>3</a:t>
                      </a:r>
                      <a:endParaRPr lang="it-IT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100" dirty="0" smtClean="0"/>
                        <a:t>HIT-HAT</a:t>
                      </a:r>
                      <a:endParaRPr lang="it-IT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100" dirty="0" smtClean="0"/>
                        <a:t>MIC </a:t>
                      </a:r>
                      <a:r>
                        <a:rPr lang="it-IT" sz="1100" dirty="0" err="1" smtClean="0"/>
                        <a:t>COND</a:t>
                      </a:r>
                      <a:r>
                        <a:rPr lang="it-IT" sz="1100" dirty="0" smtClean="0"/>
                        <a:t>.</a:t>
                      </a:r>
                      <a:endParaRPr lang="it-IT" sz="1100" dirty="0"/>
                    </a:p>
                  </a:txBody>
                  <a:tcPr/>
                </a:tc>
              </a:tr>
              <a:tr h="216000">
                <a:tc>
                  <a:txBody>
                    <a:bodyPr/>
                    <a:lstStyle/>
                    <a:p>
                      <a:r>
                        <a:rPr lang="it-IT" sz="1100" dirty="0" smtClean="0"/>
                        <a:t>4</a:t>
                      </a:r>
                      <a:endParaRPr lang="it-IT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100" dirty="0" smtClean="0"/>
                        <a:t>TOM 1</a:t>
                      </a:r>
                      <a:endParaRPr lang="it-IT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dirty="0" smtClean="0"/>
                        <a:t>MIC</a:t>
                      </a:r>
                    </a:p>
                  </a:txBody>
                  <a:tcPr/>
                </a:tc>
              </a:tr>
              <a:tr h="216000">
                <a:tc>
                  <a:txBody>
                    <a:bodyPr/>
                    <a:lstStyle/>
                    <a:p>
                      <a:r>
                        <a:rPr lang="it-IT" sz="1100" dirty="0" smtClean="0"/>
                        <a:t>5</a:t>
                      </a:r>
                      <a:endParaRPr lang="it-IT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100" dirty="0" smtClean="0"/>
                        <a:t>TOM 2</a:t>
                      </a:r>
                      <a:endParaRPr lang="it-IT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dirty="0" smtClean="0"/>
                        <a:t>MIC</a:t>
                      </a:r>
                    </a:p>
                  </a:txBody>
                  <a:tcPr/>
                </a:tc>
              </a:tr>
              <a:tr h="216000">
                <a:tc>
                  <a:txBody>
                    <a:bodyPr/>
                    <a:lstStyle/>
                    <a:p>
                      <a:r>
                        <a:rPr lang="it-IT" sz="1100" dirty="0" smtClean="0"/>
                        <a:t>6</a:t>
                      </a:r>
                      <a:endParaRPr lang="it-IT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100" dirty="0" smtClean="0"/>
                        <a:t>LOW TOM</a:t>
                      </a:r>
                      <a:endParaRPr lang="it-IT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100" dirty="0" smtClean="0"/>
                        <a:t>MIC</a:t>
                      </a:r>
                      <a:endParaRPr lang="it-IT" sz="1100" dirty="0"/>
                    </a:p>
                  </a:txBody>
                  <a:tcPr/>
                </a:tc>
              </a:tr>
              <a:tr h="216000">
                <a:tc>
                  <a:txBody>
                    <a:bodyPr/>
                    <a:lstStyle/>
                    <a:p>
                      <a:r>
                        <a:rPr lang="it-IT" sz="1100" dirty="0" smtClean="0"/>
                        <a:t>7</a:t>
                      </a:r>
                      <a:endParaRPr lang="it-IT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100" dirty="0" smtClean="0"/>
                        <a:t>OVERHEAD L</a:t>
                      </a:r>
                      <a:endParaRPr lang="it-IT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100" dirty="0" smtClean="0"/>
                        <a:t>MIC </a:t>
                      </a:r>
                      <a:r>
                        <a:rPr lang="it-IT" sz="1100" dirty="0" err="1" smtClean="0"/>
                        <a:t>COND</a:t>
                      </a:r>
                      <a:r>
                        <a:rPr lang="it-IT" sz="1100" dirty="0" smtClean="0"/>
                        <a:t>.</a:t>
                      </a:r>
                      <a:endParaRPr lang="it-IT" sz="1100" dirty="0"/>
                    </a:p>
                  </a:txBody>
                  <a:tcPr/>
                </a:tc>
              </a:tr>
              <a:tr h="216000">
                <a:tc>
                  <a:txBody>
                    <a:bodyPr/>
                    <a:lstStyle/>
                    <a:p>
                      <a:r>
                        <a:rPr lang="it-IT" sz="1100" dirty="0" smtClean="0"/>
                        <a:t>8</a:t>
                      </a:r>
                      <a:endParaRPr lang="it-IT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100" dirty="0" smtClean="0"/>
                        <a:t>OVERHEAD</a:t>
                      </a:r>
                      <a:r>
                        <a:rPr lang="it-IT" sz="1100" baseline="0" dirty="0" smtClean="0"/>
                        <a:t> R</a:t>
                      </a:r>
                      <a:endParaRPr lang="it-IT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100" dirty="0" smtClean="0"/>
                        <a:t>MIC </a:t>
                      </a:r>
                      <a:r>
                        <a:rPr lang="it-IT" sz="1100" dirty="0" err="1" smtClean="0"/>
                        <a:t>COND</a:t>
                      </a:r>
                      <a:r>
                        <a:rPr lang="it-IT" sz="1100" dirty="0" smtClean="0"/>
                        <a:t>.</a:t>
                      </a:r>
                      <a:endParaRPr lang="it-IT" sz="1100" dirty="0"/>
                    </a:p>
                  </a:txBody>
                  <a:tcPr/>
                </a:tc>
              </a:tr>
              <a:tr h="216000">
                <a:tc>
                  <a:txBody>
                    <a:bodyPr/>
                    <a:lstStyle/>
                    <a:p>
                      <a:r>
                        <a:rPr lang="it-IT" sz="1100" dirty="0" smtClean="0"/>
                        <a:t>9</a:t>
                      </a:r>
                      <a:endParaRPr lang="it-IT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100" dirty="0" smtClean="0"/>
                        <a:t>BASS</a:t>
                      </a:r>
                      <a:endParaRPr lang="it-IT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100" dirty="0" err="1" smtClean="0"/>
                        <a:t>DI</a:t>
                      </a:r>
                      <a:endParaRPr lang="it-IT" sz="1100" dirty="0"/>
                    </a:p>
                  </a:txBody>
                  <a:tcPr/>
                </a:tc>
              </a:tr>
              <a:tr h="216000">
                <a:tc>
                  <a:txBody>
                    <a:bodyPr/>
                    <a:lstStyle/>
                    <a:p>
                      <a:r>
                        <a:rPr lang="it-IT" sz="1100" dirty="0" smtClean="0"/>
                        <a:t>10</a:t>
                      </a:r>
                      <a:endParaRPr lang="it-IT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100" dirty="0" smtClean="0"/>
                        <a:t>EL. GUITAR VITOR</a:t>
                      </a:r>
                      <a:endParaRPr lang="it-IT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100" dirty="0" err="1" smtClean="0"/>
                        <a:t>DI</a:t>
                      </a:r>
                      <a:endParaRPr lang="it-IT" sz="1100" dirty="0"/>
                    </a:p>
                  </a:txBody>
                  <a:tcPr/>
                </a:tc>
              </a:tr>
              <a:tr h="216000">
                <a:tc>
                  <a:txBody>
                    <a:bodyPr/>
                    <a:lstStyle/>
                    <a:p>
                      <a:r>
                        <a:rPr lang="it-IT" sz="1100" dirty="0" smtClean="0"/>
                        <a:t>11</a:t>
                      </a:r>
                      <a:endParaRPr lang="it-IT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100" dirty="0" smtClean="0"/>
                        <a:t>ACU GUITAR</a:t>
                      </a:r>
                      <a:r>
                        <a:rPr lang="it-IT" sz="1100" baseline="0" dirty="0" smtClean="0"/>
                        <a:t> VITOR</a:t>
                      </a:r>
                      <a:endParaRPr lang="it-IT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100" dirty="0" err="1" smtClean="0"/>
                        <a:t>DI</a:t>
                      </a:r>
                      <a:endParaRPr lang="it-IT" sz="1100" dirty="0"/>
                    </a:p>
                  </a:txBody>
                  <a:tcPr/>
                </a:tc>
              </a:tr>
              <a:tr h="216000">
                <a:tc>
                  <a:txBody>
                    <a:bodyPr/>
                    <a:lstStyle/>
                    <a:p>
                      <a:r>
                        <a:rPr lang="it-IT" sz="1100" dirty="0" smtClean="0"/>
                        <a:t>12</a:t>
                      </a:r>
                      <a:endParaRPr lang="it-IT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100" dirty="0" smtClean="0"/>
                        <a:t>EL. GUITAR CLAUDIO</a:t>
                      </a:r>
                      <a:endParaRPr lang="it-IT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100" dirty="0" smtClean="0"/>
                        <a:t>MIC SM57 ripresa da ampli</a:t>
                      </a:r>
                      <a:endParaRPr lang="it-IT" sz="1100" dirty="0"/>
                    </a:p>
                  </a:txBody>
                  <a:tcPr/>
                </a:tc>
              </a:tr>
              <a:tr h="216000">
                <a:tc>
                  <a:txBody>
                    <a:bodyPr/>
                    <a:lstStyle/>
                    <a:p>
                      <a:r>
                        <a:rPr lang="it-IT" sz="1100" dirty="0" smtClean="0"/>
                        <a:t>13</a:t>
                      </a:r>
                      <a:endParaRPr lang="it-IT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100" dirty="0" smtClean="0"/>
                        <a:t>ACU.</a:t>
                      </a:r>
                      <a:r>
                        <a:rPr lang="it-IT" sz="1100" baseline="0" dirty="0" smtClean="0"/>
                        <a:t> GUITAR CLAUDIO</a:t>
                      </a:r>
                      <a:endParaRPr lang="it-IT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100" dirty="0" err="1" smtClean="0"/>
                        <a:t>DI</a:t>
                      </a:r>
                      <a:endParaRPr lang="it-IT" sz="1100" dirty="0"/>
                    </a:p>
                  </a:txBody>
                  <a:tcPr/>
                </a:tc>
              </a:tr>
              <a:tr h="216000">
                <a:tc>
                  <a:txBody>
                    <a:bodyPr/>
                    <a:lstStyle/>
                    <a:p>
                      <a:r>
                        <a:rPr lang="it-IT" sz="1100" dirty="0" smtClean="0"/>
                        <a:t>14-15</a:t>
                      </a:r>
                      <a:endParaRPr lang="it-IT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100" dirty="0" smtClean="0"/>
                        <a:t>KEYBOARD DENIS</a:t>
                      </a:r>
                      <a:endParaRPr lang="it-IT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100" dirty="0" err="1" smtClean="0"/>
                        <a:t>DI</a:t>
                      </a:r>
                      <a:r>
                        <a:rPr lang="it-IT" sz="1100" dirty="0" smtClean="0"/>
                        <a:t> (2)</a:t>
                      </a:r>
                      <a:endParaRPr lang="it-IT" sz="1100" dirty="0"/>
                    </a:p>
                  </a:txBody>
                  <a:tcPr/>
                </a:tc>
              </a:tr>
              <a:tr h="216000">
                <a:tc>
                  <a:txBody>
                    <a:bodyPr/>
                    <a:lstStyle/>
                    <a:p>
                      <a:r>
                        <a:rPr lang="it-IT" sz="1100" dirty="0" smtClean="0"/>
                        <a:t>16-17</a:t>
                      </a:r>
                      <a:endParaRPr lang="it-IT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100" dirty="0" smtClean="0"/>
                        <a:t>KEYBOARD MAX</a:t>
                      </a:r>
                      <a:endParaRPr lang="it-IT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100" dirty="0" err="1" smtClean="0"/>
                        <a:t>DI</a:t>
                      </a:r>
                      <a:r>
                        <a:rPr lang="it-IT" sz="1100" dirty="0" smtClean="0"/>
                        <a:t> (2)</a:t>
                      </a:r>
                      <a:endParaRPr lang="it-IT" sz="1100" dirty="0"/>
                    </a:p>
                  </a:txBody>
                  <a:tcPr/>
                </a:tc>
              </a:tr>
              <a:tr h="216000">
                <a:tc>
                  <a:txBody>
                    <a:bodyPr/>
                    <a:lstStyle/>
                    <a:p>
                      <a:r>
                        <a:rPr lang="it-IT" sz="1100" dirty="0" smtClean="0"/>
                        <a:t>18</a:t>
                      </a:r>
                      <a:endParaRPr lang="it-IT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100" dirty="0" smtClean="0"/>
                        <a:t>MIC DENIS</a:t>
                      </a:r>
                      <a:endParaRPr lang="it-IT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100" dirty="0" smtClean="0"/>
                        <a:t>MIC SM58</a:t>
                      </a:r>
                      <a:endParaRPr lang="it-IT" sz="1100" dirty="0"/>
                    </a:p>
                  </a:txBody>
                  <a:tcPr/>
                </a:tc>
              </a:tr>
              <a:tr h="216000">
                <a:tc>
                  <a:txBody>
                    <a:bodyPr/>
                    <a:lstStyle/>
                    <a:p>
                      <a:r>
                        <a:rPr lang="it-IT" sz="1100" dirty="0" smtClean="0"/>
                        <a:t>19</a:t>
                      </a:r>
                      <a:endParaRPr lang="it-IT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100" dirty="0" smtClean="0"/>
                        <a:t>MIC MAX</a:t>
                      </a:r>
                      <a:endParaRPr lang="it-IT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100" dirty="0" smtClean="0"/>
                        <a:t>RADIO MIC XLR (personale)</a:t>
                      </a:r>
                      <a:endParaRPr lang="it-IT" sz="1100" dirty="0"/>
                    </a:p>
                  </a:txBody>
                  <a:tcPr/>
                </a:tc>
              </a:tr>
              <a:tr h="216000">
                <a:tc>
                  <a:txBody>
                    <a:bodyPr/>
                    <a:lstStyle/>
                    <a:p>
                      <a:r>
                        <a:rPr lang="it-IT" sz="1100" dirty="0" smtClean="0"/>
                        <a:t>20</a:t>
                      </a:r>
                      <a:endParaRPr lang="it-IT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100" dirty="0" smtClean="0"/>
                        <a:t>MIC CLAUDIO</a:t>
                      </a:r>
                      <a:endParaRPr lang="it-IT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100" dirty="0" smtClean="0"/>
                        <a:t>MIC SM58</a:t>
                      </a:r>
                      <a:endParaRPr lang="it-IT" sz="1100" dirty="0"/>
                    </a:p>
                  </a:txBody>
                  <a:tcPr/>
                </a:tc>
              </a:tr>
              <a:tr h="216000">
                <a:tc>
                  <a:txBody>
                    <a:bodyPr/>
                    <a:lstStyle/>
                    <a:p>
                      <a:r>
                        <a:rPr lang="it-IT" sz="1100" dirty="0" smtClean="0"/>
                        <a:t>21</a:t>
                      </a:r>
                      <a:endParaRPr lang="it-IT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100" dirty="0" smtClean="0"/>
                        <a:t>MIC </a:t>
                      </a:r>
                      <a:r>
                        <a:rPr lang="it-IT" sz="1100" dirty="0" smtClean="0"/>
                        <a:t>RUGOLO (LEAD)</a:t>
                      </a:r>
                      <a:endParaRPr lang="it-IT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100" dirty="0" smtClean="0"/>
                        <a:t>MIC </a:t>
                      </a:r>
                      <a:r>
                        <a:rPr lang="it-IT" sz="1100" dirty="0" smtClean="0"/>
                        <a:t>SM58 (personale)</a:t>
                      </a:r>
                      <a:endParaRPr lang="it-IT" sz="1100" dirty="0" smtClean="0"/>
                    </a:p>
                  </a:txBody>
                  <a:tcPr/>
                </a:tc>
              </a:tr>
              <a:tr h="216000">
                <a:tc>
                  <a:txBody>
                    <a:bodyPr/>
                    <a:lstStyle/>
                    <a:p>
                      <a:r>
                        <a:rPr lang="it-IT" sz="1100" dirty="0" smtClean="0"/>
                        <a:t>22</a:t>
                      </a:r>
                      <a:endParaRPr lang="it-IT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100" dirty="0" smtClean="0"/>
                        <a:t>MIC </a:t>
                      </a:r>
                      <a:r>
                        <a:rPr lang="it-IT" sz="1100" dirty="0" smtClean="0"/>
                        <a:t>VALE (LEAD)</a:t>
                      </a:r>
                      <a:endParaRPr lang="it-IT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100" dirty="0" smtClean="0"/>
                        <a:t>MIC </a:t>
                      </a:r>
                      <a:r>
                        <a:rPr lang="it-IT" sz="1100" dirty="0" smtClean="0"/>
                        <a:t>SM58 (personale)</a:t>
                      </a:r>
                      <a:endParaRPr lang="it-IT" sz="1100" dirty="0" smtClean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CasellaDiTesto 4"/>
          <p:cNvSpPr txBox="1"/>
          <p:nvPr/>
        </p:nvSpPr>
        <p:spPr>
          <a:xfrm>
            <a:off x="2843281" y="260648"/>
            <a:ext cx="331289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3200" b="1" dirty="0" smtClean="0"/>
              <a:t>969 CHANNEL LIST</a:t>
            </a:r>
            <a:endParaRPr lang="it-IT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626</TotalTime>
  <Words>158</Words>
  <Application>Microsoft Office PowerPoint</Application>
  <PresentationFormat>Presentazione su schermo (4:3)</PresentationFormat>
  <Paragraphs>90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2</vt:i4>
      </vt:variant>
    </vt:vector>
  </HeadingPairs>
  <TitlesOfParts>
    <vt:vector size="3" baseType="lpstr">
      <vt:lpstr>Tema di Office</vt:lpstr>
      <vt:lpstr>Diapositiva 1</vt:lpstr>
      <vt:lpstr>Diapositiva 2</vt:lpstr>
    </vt:vector>
  </TitlesOfParts>
  <Company>Italtel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Massimo Boselli</dc:creator>
  <cp:lastModifiedBy>Massimo Boselli</cp:lastModifiedBy>
  <cp:revision>9</cp:revision>
  <dcterms:created xsi:type="dcterms:W3CDTF">2011-05-08T20:25:49Z</dcterms:created>
  <dcterms:modified xsi:type="dcterms:W3CDTF">2011-05-11T14:12:37Z</dcterms:modified>
</cp:coreProperties>
</file>