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42113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2104D-4784-416F-83C9-0B8AE13FAD2D}" type="datetimeFigureOut">
              <a:rPr lang="it-IT" smtClean="0"/>
              <a:pPr/>
              <a:t>11/05/2011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3438-4853-4CD0-9AB4-0048757B3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71600" y="836712"/>
            <a:ext cx="7632848" cy="4752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211960" y="1628800"/>
            <a:ext cx="2304256" cy="12241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DRUM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804248" y="2492896"/>
            <a:ext cx="1224136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KB MAX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2492896"/>
            <a:ext cx="1224136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KB DENIS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1475656" y="3933056"/>
            <a:ext cx="1080120" cy="936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GUITAR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VITOR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6300192" y="3933056"/>
            <a:ext cx="1512168" cy="936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GUITAR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CLAUDIO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2771800" y="2132856"/>
            <a:ext cx="1368152" cy="93610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BASS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ANGELO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059832" y="40050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VOX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ALEX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4716016" y="40050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VOX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VALE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4" name="Trapezio 13"/>
          <p:cNvSpPr/>
          <p:nvPr/>
        </p:nvSpPr>
        <p:spPr>
          <a:xfrm>
            <a:off x="1619672" y="5013176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</a:t>
            </a:r>
            <a:endParaRPr lang="it-IT" dirty="0"/>
          </a:p>
        </p:txBody>
      </p:sp>
      <p:sp>
        <p:nvSpPr>
          <p:cNvPr id="16" name="Trapezio 15"/>
          <p:cNvSpPr/>
          <p:nvPr/>
        </p:nvSpPr>
        <p:spPr>
          <a:xfrm>
            <a:off x="3203848" y="5013176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</a:t>
            </a:r>
            <a:endParaRPr lang="it-IT" dirty="0"/>
          </a:p>
        </p:txBody>
      </p:sp>
      <p:sp>
        <p:nvSpPr>
          <p:cNvPr id="17" name="Trapezio 16"/>
          <p:cNvSpPr/>
          <p:nvPr/>
        </p:nvSpPr>
        <p:spPr>
          <a:xfrm>
            <a:off x="4932040" y="5013176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</a:t>
            </a:r>
            <a:endParaRPr lang="it-IT" dirty="0"/>
          </a:p>
        </p:txBody>
      </p:sp>
      <p:sp>
        <p:nvSpPr>
          <p:cNvPr id="18" name="Trapezio 17"/>
          <p:cNvSpPr/>
          <p:nvPr/>
        </p:nvSpPr>
        <p:spPr>
          <a:xfrm>
            <a:off x="6660232" y="5013176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</a:t>
            </a:r>
            <a:endParaRPr lang="it-IT" dirty="0"/>
          </a:p>
        </p:txBody>
      </p:sp>
      <p:sp>
        <p:nvSpPr>
          <p:cNvPr id="19" name="Trapezio 18"/>
          <p:cNvSpPr/>
          <p:nvPr/>
        </p:nvSpPr>
        <p:spPr>
          <a:xfrm>
            <a:off x="3059832" y="3212976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</a:t>
            </a:r>
            <a:endParaRPr lang="it-IT" dirty="0"/>
          </a:p>
        </p:txBody>
      </p:sp>
      <p:sp>
        <p:nvSpPr>
          <p:cNvPr id="20" name="Trapezio 19"/>
          <p:cNvSpPr/>
          <p:nvPr/>
        </p:nvSpPr>
        <p:spPr>
          <a:xfrm rot="16200000">
            <a:off x="7632340" y="1736812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Trapezio 20"/>
          <p:cNvSpPr/>
          <p:nvPr/>
        </p:nvSpPr>
        <p:spPr>
          <a:xfrm rot="5400000">
            <a:off x="935596" y="1664804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7884368" y="170080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M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187624" y="170080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M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5" name="Trapezio 24"/>
          <p:cNvSpPr/>
          <p:nvPr/>
        </p:nvSpPr>
        <p:spPr>
          <a:xfrm rot="16200000">
            <a:off x="6048164" y="1448780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6300192" y="141277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M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347864" y="260648"/>
            <a:ext cx="2972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969 STAGE PLAN</a:t>
            </a:r>
            <a:endParaRPr lang="it-IT" sz="3200" b="1" dirty="0"/>
          </a:p>
        </p:txBody>
      </p:sp>
      <p:sp>
        <p:nvSpPr>
          <p:cNvPr id="28" name="Saetta 27"/>
          <p:cNvSpPr/>
          <p:nvPr/>
        </p:nvSpPr>
        <p:spPr>
          <a:xfrm>
            <a:off x="2483768" y="2204864"/>
            <a:ext cx="360040" cy="43204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Saetta 28"/>
          <p:cNvSpPr/>
          <p:nvPr/>
        </p:nvSpPr>
        <p:spPr>
          <a:xfrm>
            <a:off x="7884368" y="2276872"/>
            <a:ext cx="360040" cy="43204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Saetta 29"/>
          <p:cNvSpPr/>
          <p:nvPr/>
        </p:nvSpPr>
        <p:spPr>
          <a:xfrm>
            <a:off x="7740352" y="4077072"/>
            <a:ext cx="360040" cy="43204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Saetta 30"/>
          <p:cNvSpPr/>
          <p:nvPr/>
        </p:nvSpPr>
        <p:spPr>
          <a:xfrm>
            <a:off x="1187624" y="4149080"/>
            <a:ext cx="360040" cy="43204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Trapezio 31"/>
          <p:cNvSpPr/>
          <p:nvPr/>
        </p:nvSpPr>
        <p:spPr>
          <a:xfrm>
            <a:off x="2176638" y="6021288"/>
            <a:ext cx="864096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</a:t>
            </a:r>
            <a:endParaRPr lang="it-IT" dirty="0"/>
          </a:p>
        </p:txBody>
      </p:sp>
      <p:sp>
        <p:nvSpPr>
          <p:cNvPr id="33" name="Saetta 32"/>
          <p:cNvSpPr/>
          <p:nvPr/>
        </p:nvSpPr>
        <p:spPr>
          <a:xfrm>
            <a:off x="6156176" y="6021288"/>
            <a:ext cx="360040" cy="43204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112742" y="6021288"/>
            <a:ext cx="112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MONITOR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6516216" y="602128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220V</a:t>
            </a:r>
            <a:endParaRPr lang="it-IT" dirty="0"/>
          </a:p>
        </p:txBody>
      </p:sp>
      <p:sp>
        <p:nvSpPr>
          <p:cNvPr id="36" name="Ovale 35"/>
          <p:cNvSpPr/>
          <p:nvPr/>
        </p:nvSpPr>
        <p:spPr>
          <a:xfrm>
            <a:off x="3635896" y="479715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5292080" y="479715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7020272" y="479715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1763688" y="28529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7308304" y="28529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4572000" y="609329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4788024" y="6021288"/>
            <a:ext cx="578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VOX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23528" y="980728"/>
          <a:ext cx="8352929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58"/>
                <a:gridCol w="4764661"/>
                <a:gridCol w="2784310"/>
              </a:tblGrid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CH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INSTRUMENT / SOURCE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NOTE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KICK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2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SNARE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3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HIT-HAT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</a:t>
                      </a:r>
                      <a:r>
                        <a:rPr lang="it-IT" sz="1100" dirty="0" err="1" smtClean="0"/>
                        <a:t>COND</a:t>
                      </a:r>
                      <a:r>
                        <a:rPr lang="it-IT" sz="1100" dirty="0" smtClean="0"/>
                        <a:t>.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4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TOM 1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MIC</a:t>
                      </a: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5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TOM 2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MIC</a:t>
                      </a: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6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LOW TOM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7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OVERHEAD L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</a:t>
                      </a:r>
                      <a:r>
                        <a:rPr lang="it-IT" sz="1100" dirty="0" err="1" smtClean="0"/>
                        <a:t>COND</a:t>
                      </a:r>
                      <a:r>
                        <a:rPr lang="it-IT" sz="1100" dirty="0" smtClean="0"/>
                        <a:t>.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8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OVERHEAD</a:t>
                      </a:r>
                      <a:r>
                        <a:rPr lang="it-IT" sz="1100" baseline="0" dirty="0" smtClean="0"/>
                        <a:t> R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</a:t>
                      </a:r>
                      <a:r>
                        <a:rPr lang="it-IT" sz="1100" dirty="0" err="1" smtClean="0"/>
                        <a:t>COND</a:t>
                      </a:r>
                      <a:r>
                        <a:rPr lang="it-IT" sz="1100" dirty="0" smtClean="0"/>
                        <a:t>.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BASS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DI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10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EL. GUITAR VITOR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DI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11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ACU GUITAR</a:t>
                      </a:r>
                      <a:r>
                        <a:rPr lang="it-IT" sz="1100" baseline="0" dirty="0" smtClean="0"/>
                        <a:t> VITOR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DI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12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EL. GUITAR CLAUDIO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SM57 ripresa da ampli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13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ACU.</a:t>
                      </a:r>
                      <a:r>
                        <a:rPr lang="it-IT" sz="1100" baseline="0" dirty="0" smtClean="0"/>
                        <a:t> GUITAR CLAUDIO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DI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14-15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KEYBOARD DENIS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DI</a:t>
                      </a:r>
                      <a:r>
                        <a:rPr lang="it-IT" sz="1100" dirty="0" smtClean="0"/>
                        <a:t> (2)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16-17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KEYBOARD MAX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DI</a:t>
                      </a:r>
                      <a:r>
                        <a:rPr lang="it-IT" sz="1100" dirty="0" smtClean="0"/>
                        <a:t> (2)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18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DENIS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SM58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MAX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RADIO MIC XLR (personale)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20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CLAUDIO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SM58</a:t>
                      </a:r>
                      <a:endParaRPr lang="it-IT" sz="11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21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</a:t>
                      </a:r>
                      <a:r>
                        <a:rPr lang="it-IT" sz="1100" dirty="0" smtClean="0"/>
                        <a:t>RUGOLO (LEAD)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</a:t>
                      </a:r>
                      <a:r>
                        <a:rPr lang="it-IT" sz="1100" dirty="0" smtClean="0"/>
                        <a:t>SM58 (personale)</a:t>
                      </a:r>
                      <a:endParaRPr lang="it-IT" sz="1100" dirty="0" smtClean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22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</a:t>
                      </a:r>
                      <a:r>
                        <a:rPr lang="it-IT" sz="1100" dirty="0" smtClean="0"/>
                        <a:t>VALE (LEAD)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MIC </a:t>
                      </a:r>
                      <a:r>
                        <a:rPr lang="it-IT" sz="1100" dirty="0" smtClean="0"/>
                        <a:t>SM58 (personale)</a:t>
                      </a:r>
                      <a:endParaRPr lang="it-IT" sz="11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843281" y="260648"/>
            <a:ext cx="3312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969 CHANNEL LIST</a:t>
            </a:r>
            <a:endParaRPr lang="it-I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158</Words>
  <Application>Microsoft Office PowerPoint</Application>
  <PresentationFormat>Presentazione su schermo (4:3)</PresentationFormat>
  <Paragraphs>90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Italtel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Massimo Boselli</dc:creator>
  <cp:lastModifiedBy>Massimo Boselli</cp:lastModifiedBy>
  <cp:revision>9</cp:revision>
  <dcterms:created xsi:type="dcterms:W3CDTF">2011-05-08T20:25:49Z</dcterms:created>
  <dcterms:modified xsi:type="dcterms:W3CDTF">2011-05-11T14:12:37Z</dcterms:modified>
</cp:coreProperties>
</file>